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"/>
  </p:notesMasterIdLst>
  <p:sldIdLst>
    <p:sldId id="273" r:id="rId2"/>
    <p:sldId id="275" r:id="rId3"/>
    <p:sldId id="276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703971"/>
              </p:ext>
            </p:extLst>
          </p:nvPr>
        </p:nvGraphicFramePr>
        <p:xfrm>
          <a:off x="522515" y="873831"/>
          <a:ext cx="7881256" cy="483887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Juan Alberto Valdés Cardona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Auxiliar Familiar de Sabinas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02-03-III-2022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Jessica Karime Prospero Garza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Familiar de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04-III-2022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Gabriel Cruz Moreno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Mediador y Conciliador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Medios Alternos de Solución de Controversias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28-II-01-III-2022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Diana Patricia Velázquez Muñoz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Civil de Sabinas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01-15-III-2022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Claudia Verónica Castro Cabello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Civil de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28-II-04-III-2022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Alejandra Ismar Domínguez Barrios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28-II-04-III-2022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Esmeralda </a:t>
                      </a:r>
                      <a:r>
                        <a:rPr lang="es-MX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Nakasima</a:t>
                      </a: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Villafuerte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Civil de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10-11-III-2022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Laura Angélica Cornejo Hernández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Primer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03,04 y 07-III-2022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122012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Blanca Estela Chávez Castillo 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Psicóloga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Lucero Márquez Reséndiz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Psicóloga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Evaluación Psicosocial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16-17-III-2022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María Eloísa Ramírez Guerrero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Dirección de Recursos Materiales de la Oficialía Mayor del Poder Judicial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04 y 07-III-2022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Alejandra Ismar Domínguez Barrios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28-II-04-III-2022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Marzo 2022</a:t>
            </a: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5770"/>
              </p:ext>
            </p:extLst>
          </p:nvPr>
        </p:nvGraphicFramePr>
        <p:xfrm>
          <a:off x="597465" y="708941"/>
          <a:ext cx="7881256" cy="524190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María Beatriz Mendoza Campuzano 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de Piedras Negras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Dolores Rojas López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Encargado de Causa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Penal Acusatorio y Oral de Frontera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Néstor Urrea Barrientos 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Mercantil de Saltillo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09-III-2022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Carlos Alberto Balderas Álvarez 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Primer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15-18-III-2022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Sara Álvarez Anguiano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Secretaría de la Sala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16-25-III-2022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Elidise Marlen Arrambide Martínez 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Trabajadora Social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Instituto Estatal de Defensoría Pública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14-15-III-2022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Cesar Tranquilino Hernández Rivas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Analista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Dirección de Recursos Humanos de la Oficialía Mayor del Poder Judicial del Estado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18-III y 01-IV-2022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Susana Edith Gámez García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Cuarto Familiar de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02-03-III-2022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Guadalupe Martínez Cortez 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Letrado Civil de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Adriana Valdés Avalos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18,22,29 Y 30- 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Elvia del Rosario Rosales Teniente 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Civil y Familiar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Jessica Karime Prospero Garza 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Familiar de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16-18-III-2022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Marzo 2022</a:t>
            </a:r>
          </a:p>
        </p:txBody>
      </p:sp>
    </p:spTree>
    <p:extLst>
      <p:ext uri="{BB962C8B-B14F-4D97-AF65-F5344CB8AC3E}">
        <p14:creationId xmlns:p14="http://schemas.microsoft.com/office/powerpoint/2010/main" val="28470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54642"/>
              </p:ext>
            </p:extLst>
          </p:nvPr>
        </p:nvGraphicFramePr>
        <p:xfrm>
          <a:off x="522515" y="873831"/>
          <a:ext cx="7881256" cy="488906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Cynthia Elizabeth Velázquez Aguilar  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Asesor Jurídico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Instituto Estatal de Defensoría Pública.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Sonia Elizabeth Arredondo Mireles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Analista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Dirección de Recursos Humanos de la Oficialía Mayor del Poder Judicial del Estado.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David Núñez Flores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Psicólogo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Perla Garza Gutiérrez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Central de Actuarios Torreón.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22-28-III-2022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Olga Gloria Hernández López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Sala Colegiada Civil y Familiar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Alejandrina Enríquez Gámez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Familiar  de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Omar Figueroa Vicuña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de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16-30-III-2022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Ehecatl Rafael Tobías Bernal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Taquimecanógrafo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CEMASC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Isabeli Cantú Moreno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Cuarto Familiar de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Anett</a:t>
                      </a: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Rodríguez Anguiano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15-22-III-2022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Karla Mireya Ramos Elizalde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Tercero Civil de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25-III-2022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Isabel Hernández Medina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Familiar de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18-III-2022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Marzo 2022</a:t>
            </a:r>
          </a:p>
        </p:txBody>
      </p:sp>
    </p:spTree>
    <p:extLst>
      <p:ext uri="{BB962C8B-B14F-4D97-AF65-F5344CB8AC3E}">
        <p14:creationId xmlns:p14="http://schemas.microsoft.com/office/powerpoint/2010/main" val="2295163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709</Words>
  <Application>Microsoft Office PowerPoint</Application>
  <PresentationFormat>Presentación en pantalla (4:3)</PresentationFormat>
  <Paragraphs>231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Garamond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Juan Campos</cp:lastModifiedBy>
  <cp:revision>112</cp:revision>
  <dcterms:created xsi:type="dcterms:W3CDTF">2017-02-28T19:33:47Z</dcterms:created>
  <dcterms:modified xsi:type="dcterms:W3CDTF">2022-04-05T16:23:08Z</dcterms:modified>
</cp:coreProperties>
</file>